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82" r:id="rId3"/>
    <p:sldId id="263" r:id="rId4"/>
    <p:sldId id="264" r:id="rId5"/>
    <p:sldId id="258" r:id="rId6"/>
    <p:sldId id="261" r:id="rId7"/>
    <p:sldId id="277" r:id="rId8"/>
    <p:sldId id="260" r:id="rId9"/>
    <p:sldId id="262" r:id="rId10"/>
    <p:sldId id="265" r:id="rId11"/>
    <p:sldId id="267" r:id="rId12"/>
    <p:sldId id="269" r:id="rId13"/>
    <p:sldId id="272" r:id="rId14"/>
    <p:sldId id="285" r:id="rId15"/>
    <p:sldId id="284" r:id="rId16"/>
    <p:sldId id="275" r:id="rId17"/>
    <p:sldId id="283" r:id="rId18"/>
    <p:sldId id="276" r:id="rId19"/>
    <p:sldId id="286" r:id="rId20"/>
    <p:sldId id="279" r:id="rId21"/>
    <p:sldId id="280" r:id="rId22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24" y="-48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FF19-584F-4956-81F2-767B7C50503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319F-9037-4238-BE82-31FA87F66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E6D8-EA11-4D04-8A08-BBAB0CCEDE49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BF7-DB6B-4CD1-8322-ABE329FBE1B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8162-724D-4DC1-A513-0839B7C1A1BC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58EE-CB71-4770-B3F5-0E15C32370F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8EB6-704E-4507-BBB2-E19F5AF4DB9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BB0B-2F1D-4AC6-91E3-F53CCECACB6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C0D0-B275-4914-B2FE-38DBE1DD88C6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772B-2EAC-427D-9B57-8B17E4041EF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178-33B6-49F7-BC01-601F63E132F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BE0-FB7B-4CC7-BC59-03F35F48378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AA90-73E4-4AF9-97FB-CD52AFAB41FC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F2DA-A1E5-476A-8535-B0DD293284E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wallpaper-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452" y="2514600"/>
            <a:ext cx="5362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86"/>
          <a:stretch/>
        </p:blipFill>
        <p:spPr>
          <a:xfrm>
            <a:off x="0" y="0"/>
            <a:ext cx="5943600" cy="685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14"/>
          <a:stretch/>
        </p:blipFill>
        <p:spPr>
          <a:xfrm>
            <a:off x="5943600" y="0"/>
            <a:ext cx="5943600" cy="6858000"/>
          </a:xfrm>
          <a:prstGeom prst="rect">
            <a:avLst/>
          </a:prstGeom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037046" cy="365125"/>
          </a:xfrm>
        </p:spPr>
        <p:txBody>
          <a:bodyPr/>
          <a:lstStyle/>
          <a:p>
            <a:fld id="{BC3741E6-DEB3-436D-B694-F4ECEC6F075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764563" cy="365125"/>
          </a:xfrm>
        </p:spPr>
        <p:txBody>
          <a:bodyPr/>
          <a:lstStyle/>
          <a:p>
            <a:r>
              <a:rPr lang="bn-BD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882" y="990599"/>
            <a:ext cx="9001188" cy="3962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11430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দুইটি দেখে কি বুঝতে পারছ?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636"/>
            <a:ext cx="11887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কালবৈশাখীর দিনে বিধু,সিধু,নিধু,তিনু,বাদলসহ আরো অনেকে গিয়েছিল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 কুড়াতে।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00328" y="6286520"/>
            <a:ext cx="1643074" cy="434958"/>
          </a:xfrm>
        </p:spPr>
        <p:txBody>
          <a:bodyPr/>
          <a:lstStyle/>
          <a:p>
            <a:fld id="{C85EEBE1-664E-4494-AE46-28352625F617}" type="datetime1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61460" y="6215082"/>
            <a:ext cx="7825740" cy="506396"/>
          </a:xfrm>
        </p:spPr>
        <p:txBody>
          <a:bodyPr/>
          <a:lstStyle/>
          <a:p>
            <a:r>
              <a:rPr lang="as-IN" dirty="0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4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130" y="-500090"/>
            <a:ext cx="6572250" cy="6572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998" y="4857760"/>
            <a:ext cx="10896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তারা বাড়ি যাবার সময় পথে একটা টিনের ক্যাশবাক্স পেল।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4360" y="6072207"/>
            <a:ext cx="4134794" cy="649272"/>
          </a:xfrm>
        </p:spPr>
        <p:txBody>
          <a:bodyPr/>
          <a:lstStyle/>
          <a:p>
            <a:fld id="{3609A020-7BD7-43AC-9DE7-17CC0C908E72}" type="datetime1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61460" y="5929331"/>
            <a:ext cx="7239990" cy="792148"/>
          </a:xfrm>
        </p:spPr>
        <p:txBody>
          <a:bodyPr/>
          <a:lstStyle/>
          <a:p>
            <a:r>
              <a:rPr lang="as-IN" dirty="0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4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2918"/>
            <a:ext cx="11072850" cy="472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1139734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বাদলদের নাটমন্দ্রিরের কোনায় একটা গুপ্ত মিটিং বসলো।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36B-EA55-4F54-8BEE-8BE6BE5C398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95400"/>
            <a:ext cx="5410200" cy="3286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95400"/>
            <a:ext cx="3124200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4542" y="152400"/>
            <a:ext cx="57919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ছবি দুইটি দেখে কি বুঝতে পারছ?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53" y="5345668"/>
            <a:ext cx="1156854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অবশেষে বন্যার সময় এক কাপালি এলো জমিদারের কাছে।যে ছিল প্রকৃত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বাক্সের মালিক।বিচার বিবেচোনা করে তার বাক্স ফেরত দেওয়া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81D-4F07-418D-96A5-D103267EA853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9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178-33B6-49F7-BC01-601F63E132F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pic>
        <p:nvPicPr>
          <p:cNvPr id="4" name="Picture 3" descr="D:\DIGITAL CONTENT RELATED\Bangla Model Content\CLASS EIGHT\পড়ে পাওয়া\images-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503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312" y="4714884"/>
            <a:ext cx="51647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স্রোতে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ttp://ichef.bbci.co.uk/news/ws/624/amz/worldservice/live/assets/images/2014/12/02/141202171916_cattle_assam_640x360_ap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0"/>
            <a:ext cx="5872162" cy="46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43732" y="4643446"/>
            <a:ext cx="40415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গরুও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স্রোতে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178-33B6-49F7-BC01-601F63E132F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pic>
        <p:nvPicPr>
          <p:cNvPr id="4" name="Picture 2" descr="http://bengali.kolkata24x7.com/wp-content/uploads/2015/09/asam-flood-655x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381000"/>
            <a:ext cx="118316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8626" y="5357826"/>
            <a:ext cx="1020392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95400"/>
            <a:ext cx="40386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302327"/>
            <a:ext cx="3810000" cy="3041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1302327"/>
            <a:ext cx="3505200" cy="3041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1700" y="228600"/>
            <a:ext cx="7315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ছবিগুলো দেখে তুমরা কি বুঝতে পারছ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24400"/>
            <a:ext cx="3505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বুদ্ধি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724400"/>
            <a:ext cx="3733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সততা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4724400"/>
            <a:ext cx="3505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কর্তব্য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534561"/>
            <a:ext cx="1150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গল্পের বিধু,সিধু,নিধু,তিনু এবং বাদল বয়সে ছোট হলেও মহৎ গুনের পরিচয় দিয়েছে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C77-1ACD-40D9-9F39-F776BB08756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7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178-33B6-49F7-BC01-601F63E132F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2030850" y="1066800"/>
            <a:ext cx="6627394" cy="1828800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0342" y="1515070"/>
            <a:ext cx="5307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11342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বন্যায় চরের বাসিন্দাদের অবস্থা </a:t>
            </a:r>
          </a:p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35F2-9638-411E-A694-CEF6D65432C6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7166"/>
            <a:ext cx="11887200" cy="5768997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2209800"/>
            <a:ext cx="16764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691080"/>
            <a:ext cx="167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ক-দল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82982" y="2868051"/>
            <a:ext cx="914400" cy="3539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7382" y="2383303"/>
            <a:ext cx="790401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গল্পের বিধু যে বুদ্ধিমত্তার পরিচয় দিয়েছে তা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ব্যখ্যা কর?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95800"/>
            <a:ext cx="167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খ-দল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62200" y="4608857"/>
            <a:ext cx="914400" cy="4817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4188023"/>
            <a:ext cx="790401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তারা তারা কিভাবে সততার পরিচয় দিল তা ব্যখ্যা কর?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9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178-33B6-49F7-BC01-601F63E132F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4" name="24-Point Star 3"/>
          <p:cNvSpPr/>
          <p:nvPr/>
        </p:nvSpPr>
        <p:spPr>
          <a:xfrm>
            <a:off x="2133600" y="228600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59" y="2362200"/>
            <a:ext cx="54024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দন্ডব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581400"/>
            <a:ext cx="5178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আড়ি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241" y="4724400"/>
            <a:ext cx="74398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টিনের বাক্সের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ছিল?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033490" y="0"/>
            <a:ext cx="8839200" cy="928670"/>
          </a:xfrm>
          <a:prstGeom prst="ellipseRibbon2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0"/>
            <a:ext cx="4495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b="1" cap="none" spc="0" dirty="0">
              <a:ln/>
              <a:solidFill>
                <a:srgbClr val="92D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118872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মফিজুর রহমান</a:t>
            </a:r>
          </a:p>
          <a:p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বশিরাবাদ দাওয়াতুল ইসলাম আলিম মাদ্রাসা</a:t>
            </a:r>
            <a:endParaRPr lang="en-US" sz="32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2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০১৭৪০৯৩৮৪৮১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28801"/>
            <a:ext cx="434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bn-BD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bn-BD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bn-BD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6" descr="mofiz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19812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0922" y="3357562"/>
            <a:ext cx="4586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8ম </a:t>
            </a:r>
            <a:r>
              <a:rPr lang="en-US" sz="36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ছাত্র/ছাত্রীঃ 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endParaRPr lang="bn-BD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উপস্থিতিঃ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endParaRPr lang="bn-BD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১ম পত্র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616FB62-4DBE-40EE-BB4B-DDCDFD8A2A8B}" type="datetime1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215082"/>
            <a:ext cx="8248688" cy="506393"/>
          </a:xfrm>
        </p:spPr>
        <p:txBody>
          <a:bodyPr/>
          <a:lstStyle/>
          <a:p>
            <a:r>
              <a:rPr lang="bn-BD" dirty="0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94027" y="1178706"/>
            <a:ext cx="2571770" cy="19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B3AA-37CC-40FB-9E26-6C13A8A7DBE7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8872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67335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alt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223" y="0"/>
            <a:ext cx="94131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D748-AC54-4A0E-AD24-020E72A7AD3C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3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D2D5-FC1A-42A5-9809-10119DCCEABC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887200" cy="1417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গুলো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8736"/>
            <a:ext cx="6086476" cy="378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476" y="1428736"/>
            <a:ext cx="5800724" cy="385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58452"/>
            <a:ext cx="6015038" cy="7078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পড়ে থাকা ঝিনুক সংগ্রহ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6476" y="5265848"/>
            <a:ext cx="58007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পড়ে থাকা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73734"/>
            <a:ext cx="11887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এখন বল ছবিগুলো দেখে কি বুঝলে?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57298"/>
            <a:ext cx="10691850" cy="4857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996-B59D-485D-8B44-35E372948BAF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215083"/>
            <a:ext cx="7239990" cy="506396"/>
          </a:xfrm>
        </p:spPr>
        <p:txBody>
          <a:bodyPr/>
          <a:lstStyle/>
          <a:p>
            <a:r>
              <a:rPr lang="as-IN" dirty="0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4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শব্দের অর্থ বলতে পারবে।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কিভাবে সততা,নিষ্ঠা,ও কর্তব্যবোধের পরিচয় দেওয়া যাই তা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  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7E2-D80E-4576-8679-034D580A0FC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9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 আমরা লেখক পরিচিতি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39907"/>
            <a:ext cx="3175000" cy="2378185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4191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বিভূতিভূষণ বন্দ্যোপাধ্যায়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752600"/>
            <a:ext cx="4419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কত সালে জন্মগ্রহন করেন?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667000"/>
            <a:ext cx="2209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১৮৯৪ সালে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753252"/>
            <a:ext cx="4419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জেলার কোন গ্রামে?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668956"/>
            <a:ext cx="6324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চব্বিশ পরগনা জেলার মুরাতিপুর গ্রামে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4455" y="1753252"/>
            <a:ext cx="374419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পৈতৃক বাড়ি কোথায়?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668956"/>
            <a:ext cx="6400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চব্বিশ পরগনা জেলার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বারাকপুর গ্রামে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4455" y="1753252"/>
            <a:ext cx="2819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মাতার নাম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4455" y="2667000"/>
            <a:ext cx="23622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মৃনালিনী দেবি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4455" y="1753252"/>
            <a:ext cx="29094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পিতার নাম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2669608"/>
            <a:ext cx="3581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মহানন্দ বন্দ্যোপাধ্যায়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1753252"/>
            <a:ext cx="5181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কত সালে প্রথম স্ত্রীর মৃত্য ঘটে?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2669608"/>
            <a:ext cx="2133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১৯৮১ সালে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1753252"/>
            <a:ext cx="4953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দ্বিতীয় বিয়ে করেন কত সালে?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3673" y="2669608"/>
            <a:ext cx="2133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১৯৪০ সালে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3673" y="1767759"/>
            <a:ext cx="6553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 উল্লেখযোগ্য উপন্যাসগুলো কি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3673" y="2667000"/>
            <a:ext cx="305492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আরন্যক,ইছামতি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4455" y="1767759"/>
            <a:ext cx="6172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উল্লেখযোগ্য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গল্পগ্রন্থ গুলো কি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670260"/>
            <a:ext cx="325581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মেঘমল্লার,মৌরীফুল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746" y="1767759"/>
            <a:ext cx="669174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উল্লেখযোগ্য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 উপন্যাস কি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2670260"/>
            <a:ext cx="754379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চাদের পাহাড়,মিসমিদের কবচ,হীরামানিক জ্বলে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746" y="1767759"/>
            <a:ext cx="525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তিনি কতসালে মৃত্যবরণ করেন?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746" y="2670260"/>
            <a:ext cx="44057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১৯৫০ সালের ১লা নভেম্বর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968F-2DF8-49C5-BCC2-FA9B43A35772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" grpId="0" animBg="1"/>
      <p:bldP spid="3" grpId="1" animBg="1"/>
      <p:bldP spid="5" grpId="0" animBg="1"/>
      <p:bldP spid="5" grpId="1" animBg="1"/>
      <p:bldP spid="12" grpId="0" animBg="1"/>
      <p:bldP spid="1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23B6-8553-4C7E-9D26-29CC1C1778FC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2928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3534" y="2428868"/>
            <a:ext cx="5572164" cy="11430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স্বরব পাঠ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শব্দের অর্থ জেনে নিই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1" y="1524000"/>
            <a:ext cx="3276600" cy="4250725"/>
          </a:xfrm>
        </p:spPr>
      </p:pic>
      <p:sp>
        <p:nvSpPr>
          <p:cNvPr id="6" name="TextBox 5"/>
          <p:cNvSpPr txBox="1"/>
          <p:nvPr/>
        </p:nvSpPr>
        <p:spPr>
          <a:xfrm>
            <a:off x="2400300" y="31242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দিব্যি=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867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চমৎকার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124200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সংশয়=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524000"/>
            <a:ext cx="3810000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589706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সন্দেহ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7900" y="3124200"/>
            <a:ext cx="1447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গহনা=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524000"/>
            <a:ext cx="4743450" cy="43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00" y="5910920"/>
            <a:ext cx="19812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50" y="3124200"/>
            <a:ext cx="169545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অনাদৃত=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599" y="2214562"/>
            <a:ext cx="4773707" cy="30432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76875" y="5910920"/>
            <a:ext cx="18669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অবহেলিত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3748" y="3124200"/>
            <a:ext cx="2133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নাটমন্দির=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6255" y="1524000"/>
            <a:ext cx="5676900" cy="44919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95205" y="6024147"/>
            <a:ext cx="7239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দেবমন্দিরে সামনের ঘর যেখানে নাচ-গান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500" y="3124200"/>
            <a:ext cx="16002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বোষ্টম=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1800882"/>
            <a:ext cx="5715000" cy="39528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25261" y="6063130"/>
            <a:ext cx="10129405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হরিনাম সংকীর্তন করে জীবিকা অর্জন করে এমন বৈষ্ণব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146285"/>
            <a:ext cx="34671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অপ্রতিভভাবে=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2110444"/>
            <a:ext cx="5881255" cy="3333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67350" y="5867400"/>
            <a:ext cx="23241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লজ্জিতভাবে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548" y="3124200"/>
            <a:ext cx="3352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পত্রপাঠ বিদায়=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1558636"/>
            <a:ext cx="5848927" cy="38968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68127" y="5557629"/>
            <a:ext cx="291465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তৎক্ষণাৎ বিদায়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5648" y="3146285"/>
            <a:ext cx="2171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চৌকিদার=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1593273"/>
            <a:ext cx="5848927" cy="38509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43600" y="5534891"/>
            <a:ext cx="1295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প্রহরী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7291" y="3164790"/>
            <a:ext cx="18123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কাপালি=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1483518"/>
            <a:ext cx="6000750" cy="45053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32795" y="6015916"/>
            <a:ext cx="35271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তান্ত্রিক হিন্দু সম্প্রদায়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0948" y="3188501"/>
            <a:ext cx="164869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দণ্ডবৎ=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474" y="1720664"/>
            <a:ext cx="5972176" cy="41852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24300" y="5995134"/>
            <a:ext cx="5410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মাটিতে পড়ে সাষ্টাঙ্গে প্রনাম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640-7ED7-43AA-950F-9A9B8A99A52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6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 animBg="1"/>
      <p:bldP spid="11" grpId="1" animBg="1"/>
      <p:bldP spid="13" grpId="0" animBg="1"/>
      <p:bldP spid="13" grpId="1" animBg="1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196" y="0"/>
            <a:ext cx="7848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14488"/>
            <a:ext cx="42290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১।দিব্যি মানে কি?</a:t>
            </a:r>
          </a:p>
        </p:txBody>
      </p:sp>
      <p:sp>
        <p:nvSpPr>
          <p:cNvPr id="8" name="Oval 7"/>
          <p:cNvSpPr/>
          <p:nvPr/>
        </p:nvSpPr>
        <p:spPr>
          <a:xfrm>
            <a:off x="1790700" y="2556164"/>
            <a:ext cx="3810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428868"/>
            <a:ext cx="5943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অপ্রতিভভাবে মানে কি?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14752"/>
            <a:ext cx="11125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।কোন গ্রামে জন্মগ্রহণ করেন?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143248"/>
            <a:ext cx="772955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।কত সালে দ্বিতীয় বিবাহ করেন?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2FB8-13B6-438B-A122-F77AF3139DC0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মফিজুর রহমান, সহকারী শিক্ষক, বশিরাবাদ দাওয়াতুল ইসলাম আলিম মাদ্রাসা,  পবা, রাজশাহী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803</Words>
  <Application>Microsoft Office PowerPoint</Application>
  <PresentationFormat>Custom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ছবি গুলো লক্ষ কর</vt:lpstr>
      <vt:lpstr>আজকের পাঠ</vt:lpstr>
      <vt:lpstr>শিখন  ফল</vt:lpstr>
      <vt:lpstr>এবার আমরা লেখক পরিচিতি দেখি</vt:lpstr>
      <vt:lpstr>আদর্শ পাঠ</vt:lpstr>
      <vt:lpstr>কঠিন শব্দের অর্থ জেনে নিই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বাড়ির কাজ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MILON</dc:creator>
  <cp:lastModifiedBy>BSB</cp:lastModifiedBy>
  <cp:revision>104</cp:revision>
  <dcterms:created xsi:type="dcterms:W3CDTF">2006-08-16T00:00:00Z</dcterms:created>
  <dcterms:modified xsi:type="dcterms:W3CDTF">2019-05-09T15:43:23Z</dcterms:modified>
</cp:coreProperties>
</file>